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7633E-A120-4326-BCE5-B429FB8012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8F9F7F-093D-4104-9DC9-5CBCA1291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36D84-0966-4203-860C-9BE65C4F3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10D5-5B50-473A-BF64-51F63BB06E78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70623-99ED-467E-A218-FF5AE24D2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CA9C4-BF3C-45C4-AEFD-5D4C220A6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C365-EF41-4D60-BE02-7D7FB49F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24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F016C-7DDC-4067-B50E-D32C189F9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CE0CB-0A57-4643-881E-9E16A88E6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229DF-4E9F-4798-8A2D-9F20B00F2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10D5-5B50-473A-BF64-51F63BB06E78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EC83E-01D8-4C5E-9E6D-F769E721E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FB151-934F-4FC0-9703-B2E4959B5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C365-EF41-4D60-BE02-7D7FB49F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8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67FC2E-9C0A-4782-AA94-40E9057EE4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7BCA62-C56C-47CE-9EBE-07FD1A690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315F4-3007-4ED5-895F-AC4359F10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10D5-5B50-473A-BF64-51F63BB06E78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85669-D3F4-49E0-A32D-1D0486CB1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67CB8-D297-49CE-9018-94D95B31F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C365-EF41-4D60-BE02-7D7FB49F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6EFF4-9493-4C2F-9808-8FA295F7D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6BE60-77F3-49F1-A0A3-E6A20A7DB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E68B1-F323-4165-9AE0-ECE2636C0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10D5-5B50-473A-BF64-51F63BB06E78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495C5-7EAF-44A2-9FCA-4D437CAB2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374B2-1790-40F9-BEE0-5935CF6D8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C365-EF41-4D60-BE02-7D7FB49F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6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1F08B-4E57-42C0-B6F9-27A38A15D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7C005A-BDB5-439A-BDED-669712D88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3765D-66A1-4B0E-A064-86929B546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10D5-5B50-473A-BF64-51F63BB06E78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5EDB7-5A71-4457-A395-D747B44E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2E1E9-3453-4CD5-83CD-69A017EBE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C365-EF41-4D60-BE02-7D7FB49F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0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42816-08EA-40CC-9CCA-28AA7F332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1E268-ADFB-440E-A334-CBE010E2C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725E9C-F6AC-42CF-AE10-F39DAA716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18C160-2C89-4C71-BAFD-45867AD05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10D5-5B50-473A-BF64-51F63BB06E78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9A5349-FF76-4EDC-B781-5E6D20ED2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E67696-30A4-4B70-A573-27A13821B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C365-EF41-4D60-BE02-7D7FB49F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7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28B6D-73C5-481C-AFF3-E5046F542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F3D08C-D4D6-4E33-9792-2330555B2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CD436-FDCA-4FC9-A2A7-D5B1E1EF29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874B34-BBE4-4B33-BDB8-92698F7B73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A72A40-09DB-4871-8ADF-A1AB8AA2E4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10D1E-BE5F-4FAF-80F2-512A4B388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10D5-5B50-473A-BF64-51F63BB06E78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C3C693-036C-4E2F-9645-5A8541CFC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2B137C-5FC5-42B8-BDF7-8CF4BC3A3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C365-EF41-4D60-BE02-7D7FB49F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5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C7D84-9712-4EC6-97C8-0BD1B8676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97ADDA-24F4-4CA3-A38F-BC0561EB6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10D5-5B50-473A-BF64-51F63BB06E78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C78E77-07F2-48D0-8679-8FE50C149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E6AF1C-4401-4CA5-A8CD-4E977C5C4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C365-EF41-4D60-BE02-7D7FB49F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7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A7F647-3EEA-4EE5-845B-454EDBD8F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10D5-5B50-473A-BF64-51F63BB06E78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43D37D-6E85-4D43-BAEC-C0439DF06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519F3-26FD-4DE4-AF60-4AC226D8A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C365-EF41-4D60-BE02-7D7FB49F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3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EE3FE-469C-4DC2-96FA-4934BEE16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1A632-F2BC-4698-A547-5CDCF53DB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5A2200-623C-40D7-8486-EE454BC42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817D03-EE31-4956-BA84-916EB8D8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10D5-5B50-473A-BF64-51F63BB06E78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FA7645-3A47-4B6D-B842-9E52BC794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75F54-A144-491B-8951-41F6BC02E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C365-EF41-4D60-BE02-7D7FB49F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8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27C82-9606-4781-9177-18F81F66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496BD0-57A7-4DC1-8C17-735AFD6D4A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92F26-C32F-4739-9453-D193A326A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D05AC3-13CA-4612-A6CA-2692394D6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610D5-5B50-473A-BF64-51F63BB06E78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DCA99C-D6BB-48D4-9A13-7C5972382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30E1C-2BF0-492F-B806-F06FA5DFB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C365-EF41-4D60-BE02-7D7FB49F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84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594882-516C-4E6A-AC76-5B8CA30AA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B7683-EC91-4A7F-BD39-5CE5DDD6A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792B1-9280-44FC-A2A6-9EBEEDFF5B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610D5-5B50-473A-BF64-51F63BB06E78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46FC9-BD64-4433-8734-56D0C2DB33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AD7F0-644B-422B-BBE2-90AE4042E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9C365-EF41-4D60-BE02-7D7FB49F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7A43D-E2AE-4EBD-82BA-ED97290FB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8578" y="351183"/>
            <a:ext cx="9144000" cy="370422"/>
          </a:xfrm>
        </p:spPr>
        <p:txBody>
          <a:bodyPr>
            <a:noAutofit/>
          </a:bodyPr>
          <a:lstStyle/>
          <a:p>
            <a:r>
              <a:rPr lang="en-US" sz="2800" dirty="0"/>
              <a:t>Overview Screen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B954D2-735E-4789-B2C2-FBD31F628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1605"/>
            <a:ext cx="12182475" cy="612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16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50DB9F3-64D6-46C8-92EC-BEAEF3741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48427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Overview Screen…Conti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720B99-6093-489F-9ED8-8A9DD00A86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560" t="14779" r="12170" b="10682"/>
          <a:stretch/>
        </p:blipFill>
        <p:spPr>
          <a:xfrm>
            <a:off x="0" y="1013552"/>
            <a:ext cx="12192000" cy="5844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487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00BA8-BFBA-4BFE-B4D4-BC61F5CB6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1E1AD99-1EA6-4563-A748-7429C7E70B2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515600" cy="6484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/>
              <a:t>Downtime Analysis – Section Wise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624F4-2AB5-402B-8ACA-F04414460F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1037"/>
            <a:ext cx="12163425" cy="617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82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4CB95D8-EDA4-4398-8205-51EEE51734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5602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/>
              <a:t>Machine Analysis– Section Wise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127D5EB-6A4C-4DE4-946A-A4145F927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200"/>
            <a:ext cx="12192000" cy="620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835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22657F7-3B88-4463-BE7B-16DDEAC294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5602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/>
              <a:t>Operator Performance– Section Wise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61243D-003C-46F6-9252-250C6D176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6096"/>
            <a:ext cx="12192000" cy="614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670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Overview Screen</vt:lpstr>
      <vt:lpstr>Overview Screen…Conti</vt:lpstr>
      <vt:lpstr>PowerPoint Presentation</vt:lpstr>
      <vt:lpstr>Machine Analysis– Section Wise</vt:lpstr>
      <vt:lpstr>Operator Performance– Section Wise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Screen</dc:title>
  <dc:creator>Sajid, Adil Ameen (RC-IN DI S-DE)</dc:creator>
  <cp:lastModifiedBy>Sajid, Adil Ameen (RC-IN DI S-DE)</cp:lastModifiedBy>
  <cp:revision>8</cp:revision>
  <dcterms:created xsi:type="dcterms:W3CDTF">2020-11-25T13:08:31Z</dcterms:created>
  <dcterms:modified xsi:type="dcterms:W3CDTF">2020-11-25T14:10:08Z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59b6cd5-d141-4a33-8bf1-0ca04484304f_Enabled">
    <vt:lpwstr>true</vt:lpwstr>
  </property>
  <property fmtid="{D5CDD505-2E9C-101B-9397-08002B2CF9AE}" pid="3" name="MSIP_Label_a59b6cd5-d141-4a33-8bf1-0ca04484304f_SetDate">
    <vt:lpwstr>2020-11-25T14:10:08Z</vt:lpwstr>
  </property>
  <property fmtid="{D5CDD505-2E9C-101B-9397-08002B2CF9AE}" pid="4" name="MSIP_Label_a59b6cd5-d141-4a33-8bf1-0ca04484304f_Method">
    <vt:lpwstr>Standard</vt:lpwstr>
  </property>
  <property fmtid="{D5CDD505-2E9C-101B-9397-08002B2CF9AE}" pid="5" name="MSIP_Label_a59b6cd5-d141-4a33-8bf1-0ca04484304f_Name">
    <vt:lpwstr>restricted-default</vt:lpwstr>
  </property>
  <property fmtid="{D5CDD505-2E9C-101B-9397-08002B2CF9AE}" pid="6" name="MSIP_Label_a59b6cd5-d141-4a33-8bf1-0ca04484304f_SiteId">
    <vt:lpwstr>38ae3bcd-9579-4fd4-adda-b42e1495d55a</vt:lpwstr>
  </property>
  <property fmtid="{D5CDD505-2E9C-101B-9397-08002B2CF9AE}" pid="7" name="MSIP_Label_a59b6cd5-d141-4a33-8bf1-0ca04484304f_ActionId">
    <vt:lpwstr>a66c19ab-484b-4656-be95-ed2fd0a497bb</vt:lpwstr>
  </property>
  <property fmtid="{D5CDD505-2E9C-101B-9397-08002B2CF9AE}" pid="8" name="MSIP_Label_a59b6cd5-d141-4a33-8bf1-0ca04484304f_ContentBits">
    <vt:lpwstr>0</vt:lpwstr>
  </property>
  <property fmtid="{D5CDD505-2E9C-101B-9397-08002B2CF9AE}" pid="9" name="Document_Confidentiality">
    <vt:lpwstr>Restricted</vt:lpwstr>
  </property>
</Properties>
</file>